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028" y="-7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9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0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6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2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61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1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0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5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2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5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EF385-09C4-4683-A045-9F73ACC8C854}" type="datetimeFigureOut">
              <a:rPr lang="en-US" smtClean="0"/>
              <a:t>2015-03-15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2B69-1177-43B9-BCD8-433F9F4C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2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58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Sample Detection - Preliminary Testing</a:t>
            </a:r>
            <a:endParaRPr lang="en-US" sz="4000" dirty="0"/>
          </a:p>
        </p:txBody>
      </p:sp>
      <p:pic>
        <p:nvPicPr>
          <p:cNvPr id="4" name="Picture 3" descr="C:\Users\Kelsier\Downloads\agse2015-master\agse2015-master\design\FRR\Tests-SampleDetection\02-HSV-Erode-Dilate\1\download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543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15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AGSE Software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0" y="1371600"/>
            <a:ext cx="4114800" cy="47545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We have developed a modeling language and graphical editor to describe our software</a:t>
            </a:r>
          </a:p>
          <a:p>
            <a:r>
              <a:rPr lang="en-US" dirty="0" smtClean="0"/>
              <a:t>The software uses ROS for the communications layer</a:t>
            </a:r>
          </a:p>
          <a:p>
            <a:r>
              <a:rPr lang="en-US" dirty="0" smtClean="0"/>
              <a:t>The software is separated into clearly defined </a:t>
            </a:r>
            <a:r>
              <a:rPr lang="en-US" b="1" i="1" dirty="0" smtClean="0"/>
              <a:t>components</a:t>
            </a:r>
            <a:r>
              <a:rPr lang="en-US" dirty="0" smtClean="0"/>
              <a:t> which each execute a single function at a time</a:t>
            </a:r>
          </a:p>
          <a:p>
            <a:r>
              <a:rPr lang="en-US" dirty="0" smtClean="0"/>
              <a:t>The components are deployed into one or more </a:t>
            </a:r>
            <a:r>
              <a:rPr lang="en-US" b="1" i="1" dirty="0" smtClean="0"/>
              <a:t>nodes</a:t>
            </a:r>
            <a:r>
              <a:rPr lang="en-US" dirty="0" smtClean="0"/>
              <a:t> which are processes distributed throughout the system</a:t>
            </a:r>
          </a:p>
          <a:p>
            <a:r>
              <a:rPr lang="en-US" dirty="0" smtClean="0"/>
              <a:t>These components communicate using predefined </a:t>
            </a:r>
            <a:r>
              <a:rPr lang="en-US" b="1" i="1" dirty="0" smtClean="0"/>
              <a:t>messages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i="1" dirty="0" smtClean="0"/>
              <a:t>services</a:t>
            </a:r>
            <a:endParaRPr lang="en-US" dirty="0" smtClean="0"/>
          </a:p>
        </p:txBody>
      </p:sp>
      <p:pic>
        <p:nvPicPr>
          <p:cNvPr id="1026" name="Picture 2" descr="F:\Repos\agse2015\design\FRR\pictures\agseSoftwareDesig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1244"/>
            <a:ext cx="4431365" cy="57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79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AGSE Circuitry</a:t>
            </a:r>
            <a:endParaRPr lang="en-US" dirty="0"/>
          </a:p>
        </p:txBody>
      </p:sp>
      <p:pic>
        <p:nvPicPr>
          <p:cNvPr id="4" name="Picture 3" descr="F:\Repos\agse2015\design\FRR\pictures\agse_bbb_cape_schemat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8" y="1066800"/>
            <a:ext cx="8926222" cy="57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27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AGSE Circuitry: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:\Repos\agse2015\design\FRR\pictures\breadboard1_annotat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32518"/>
            <a:ext cx="6532009" cy="563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21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AGSE Circuitry: Final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:\Repos\agse2015\design\FRR\pictures\pcb_to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371600"/>
            <a:ext cx="35814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Repos\agse2015\design\FRR\pictures\pcb_bott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4032250"/>
            <a:ext cx="36068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:\Repos\agse2015\design\FRR\pcb\IMG_00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71600"/>
            <a:ext cx="3505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F:\Repos\agse2015\design\FRR\pcb\IMG_005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4000500"/>
            <a:ext cx="36068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8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False Positive on Single-level filtering</a:t>
            </a:r>
            <a:endParaRPr lang="en-US" sz="3600" dirty="0"/>
          </a:p>
        </p:txBody>
      </p:sp>
      <p:pic>
        <p:nvPicPr>
          <p:cNvPr id="4" name="Picture 3" descr="C:\Users\Kelsier\Downloads\agse2015-master\agse2015-master\design\FRR\Tests-SampleDetection\03-Area-and-Ratio-Filtering\5\download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96" y="1447800"/>
            <a:ext cx="5932805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129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Area-based Filtering</a:t>
            </a:r>
            <a:endParaRPr lang="en-US" dirty="0"/>
          </a:p>
        </p:txBody>
      </p:sp>
      <p:pic>
        <p:nvPicPr>
          <p:cNvPr id="4" name="Picture 3" descr="C:\Users\Kelsier\Downloads\agse2015-master\agse2015-master\design\FRR\Tests-SampleDetection\04-emfinger-tests\test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772400" cy="44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53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Low-light Detection</a:t>
            </a:r>
            <a:endParaRPr lang="en-US" dirty="0"/>
          </a:p>
        </p:txBody>
      </p:sp>
      <p:pic>
        <p:nvPicPr>
          <p:cNvPr id="4" name="Picture 3" descr="C:\Users\Kelsier\Downloads\agse2015-master\agse2015-master\design\FRR\Tests-SampleDetection\04-emfinger-tests\test20-trackall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924800" cy="44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2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Multiple-Sample Detection</a:t>
            </a:r>
            <a:endParaRPr lang="en-US" dirty="0"/>
          </a:p>
        </p:txBody>
      </p:sp>
      <p:pic>
        <p:nvPicPr>
          <p:cNvPr id="4" name="Picture 3" descr="C:\Users\Kelsier\Desktop\download (1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82395"/>
            <a:ext cx="5943600" cy="5018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278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MBA Outreach Sample Detection</a:t>
            </a:r>
            <a:endParaRPr lang="en-US" dirty="0"/>
          </a:p>
        </p:txBody>
      </p:sp>
      <p:pic>
        <p:nvPicPr>
          <p:cNvPr id="4" name="Picture 3" descr="C:\Users\Kelsier\Desktop\Untitle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54222"/>
            <a:ext cx="4038600" cy="243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Kelsier\Desktop\Untitled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54223"/>
            <a:ext cx="4104323" cy="243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4495800"/>
            <a:ext cx="59245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78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 Bay Detection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3124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Feature-based Tracking</a:t>
            </a:r>
          </a:p>
          <a:p>
            <a:pPr lvl="1"/>
            <a:r>
              <a:rPr lang="en-US" dirty="0" smtClean="0"/>
              <a:t>The feature we’re looking for is a distinctive </a:t>
            </a:r>
            <a:r>
              <a:rPr lang="en-US" i="1" dirty="0" smtClean="0"/>
              <a:t>marker</a:t>
            </a:r>
          </a:p>
          <a:p>
            <a:pPr lvl="1"/>
            <a:r>
              <a:rPr lang="en-US" dirty="0" smtClean="0"/>
              <a:t>Several markers are placed around the payload bay and provide a clear indication of the position of the camera (and the gripper) relative to the bay.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C:\Users\Kelsier\Desktop\marke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83" y="1739660"/>
            <a:ext cx="3048000" cy="25627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33400" y="47244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Each marker has a preprogrammed ID that is used to accurately sense the camera position in 3D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689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Payload Bay Detection</a:t>
            </a:r>
            <a:endParaRPr lang="en-US" dirty="0"/>
          </a:p>
        </p:txBody>
      </p:sp>
      <p:pic>
        <p:nvPicPr>
          <p:cNvPr id="4" name="Picture 3" descr="C:\Users\Kelsier\Desktop\Sample-01-Raw (2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9" y="1600200"/>
            <a:ext cx="8002791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62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Payload Bay &amp; Sample</a:t>
            </a:r>
            <a:endParaRPr lang="en-US" dirty="0"/>
          </a:p>
        </p:txBody>
      </p:sp>
      <p:pic>
        <p:nvPicPr>
          <p:cNvPr id="4" name="Picture 3" descr="C:\Users\Kelsier\Desktop\Sample-01-Raw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382000" cy="4708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232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167</Words>
  <Application>Microsoft Office PowerPoint</Application>
  <PresentationFormat>On-screen Show (4:3)</PresentationFormat>
  <Paragraphs>22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Sample Detection - Preliminary Testing</vt:lpstr>
      <vt:lpstr>False Positive on Single-level filtering</vt:lpstr>
      <vt:lpstr>Area-based Filtering</vt:lpstr>
      <vt:lpstr>Low-light Detection</vt:lpstr>
      <vt:lpstr>Multiple-Sample Detection</vt:lpstr>
      <vt:lpstr>MBA Outreach Sample Detection</vt:lpstr>
      <vt:lpstr>Payload Bay Detection Scheme</vt:lpstr>
      <vt:lpstr>Testing Payload Bay Detection</vt:lpstr>
      <vt:lpstr>Both Payload Bay &amp; Sample</vt:lpstr>
      <vt:lpstr>AGSE Software</vt:lpstr>
      <vt:lpstr>AGSE Circuitry</vt:lpstr>
      <vt:lpstr>AGSE Circuitry: Prototype</vt:lpstr>
      <vt:lpstr>AGSE Circuitry: Final Version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Detection - Preliminary Testing</dc:title>
  <dc:creator>Kelsier</dc:creator>
  <cp:lastModifiedBy>William Emfinger</cp:lastModifiedBy>
  <cp:revision>4</cp:revision>
  <dcterms:created xsi:type="dcterms:W3CDTF">2015-03-16T02:46:53Z</dcterms:created>
  <dcterms:modified xsi:type="dcterms:W3CDTF">2015-03-16T05:12:02Z</dcterms:modified>
</cp:coreProperties>
</file>